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72" r:id="rId4"/>
  </p:sldMasterIdLst>
  <p:notesMasterIdLst>
    <p:notesMasterId r:id="rId20"/>
  </p:notesMasterIdLst>
  <p:sldIdLst>
    <p:sldId id="276" r:id="rId5"/>
    <p:sldId id="277" r:id="rId6"/>
    <p:sldId id="305" r:id="rId7"/>
    <p:sldId id="306" r:id="rId8"/>
    <p:sldId id="308" r:id="rId9"/>
    <p:sldId id="309" r:id="rId10"/>
    <p:sldId id="310" r:id="rId11"/>
    <p:sldId id="264" r:id="rId12"/>
    <p:sldId id="311" r:id="rId13"/>
    <p:sldId id="312" r:id="rId14"/>
    <p:sldId id="313" r:id="rId15"/>
    <p:sldId id="314" r:id="rId16"/>
    <p:sldId id="315" r:id="rId17"/>
    <p:sldId id="316" r:id="rId18"/>
    <p:sldId id="317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CFE"/>
    <a:srgbClr val="FFFF99"/>
    <a:srgbClr val="D7F7ED"/>
    <a:srgbClr val="CCFF66"/>
    <a:srgbClr val="00CC00"/>
    <a:srgbClr val="5DB7DB"/>
    <a:srgbClr val="BCBEF1"/>
    <a:srgbClr val="FFF8FF"/>
    <a:srgbClr val="72BECC"/>
    <a:srgbClr val="FE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4" autoAdjust="0"/>
    <p:restoredTop sz="96314" autoAdjust="0"/>
  </p:normalViewPr>
  <p:slideViewPr>
    <p:cSldViewPr snapToGrid="0">
      <p:cViewPr varScale="1">
        <p:scale>
          <a:sx n="71" d="100"/>
          <a:sy n="71" d="100"/>
        </p:scale>
        <p:origin x="-3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11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257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075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06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402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89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5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27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2985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347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77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943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1776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818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9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730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643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0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9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xmlns="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xmlns="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xmlns="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xmlns="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xmlns="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xmlns="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xmlns="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xmlns="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xmlns="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xmlns="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xmlns="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xmlns="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72AB379-AC5D-4F04-9B8B-02545E06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9C4F83E-9D99-4804-BE4A-D4D0E570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C44769-D2D7-48A9-9EA2-22C5BDC2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3C60-BC11-41AC-873C-A41CFB2E832E}" type="datetimeFigureOut">
              <a:rPr lang="zh-CN" altLang="en-US" smtClean="0"/>
              <a:t>2021/10/10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44FC32-ADB6-4687-944B-19CBF60E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D8D36AC-60DE-4B55-8531-CD1E8A03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854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409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9442"/>
            <a:ext cx="12192000" cy="687688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4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387">
          <p15:clr>
            <a:srgbClr val="F26B43"/>
          </p15:clr>
        </p15:guide>
        <p15:guide id="2" pos="3840">
          <p15:clr>
            <a:srgbClr val="F26B43"/>
          </p15:clr>
        </p15:guide>
        <p15:guide id="3" pos="551">
          <p15:clr>
            <a:srgbClr val="F26B43"/>
          </p15:clr>
        </p15:guide>
        <p15:guide id="4" pos="7129">
          <p15:clr>
            <a:srgbClr val="F26B43"/>
          </p15:clr>
        </p15:guide>
        <p15:guide id="5" orient="horz" pos="799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5.png"/><Relationship Id="rId4" Type="http://schemas.microsoft.com/office/2007/relationships/media" Target="../media/media2.mp3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hlinkClick r:id="rId3"/>
            <a:extLst>
              <a:ext uri="{FF2B5EF4-FFF2-40B4-BE49-F238E27FC236}">
                <a16:creationId xmlns:a16="http://schemas.microsoft.com/office/drawing/2014/main" xmlns="" id="{BA24E30D-7420-4CE0-ABF8-03CC86E3DCF8}"/>
              </a:ext>
            </a:extLst>
          </p:cNvPr>
          <p:cNvSpPr txBox="1"/>
          <p:nvPr/>
        </p:nvSpPr>
        <p:spPr>
          <a:xfrm>
            <a:off x="6582440" y="646756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https://www.freeppt7.com.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9" name="文本框 5">
            <a:extLst>
              <a:ext uri="{FF2B5EF4-FFF2-40B4-BE49-F238E27FC236}">
                <a16:creationId xmlns:a16="http://schemas.microsoft.com/office/drawing/2014/main" xmlns="" id="{6F01DFA4-3602-4E79-B998-916EFFF25E82}"/>
              </a:ext>
            </a:extLst>
          </p:cNvPr>
          <p:cNvSpPr txBox="1"/>
          <p:nvPr/>
        </p:nvSpPr>
        <p:spPr>
          <a:xfrm>
            <a:off x="1924947" y="418104"/>
            <a:ext cx="8571577" cy="707886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Ba,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30" y="2260979"/>
            <a:ext cx="1016900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xmlns="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65FEC126-E74D-4E79-9BC0-66972B58033D}"/>
              </a:ext>
            </a:extLst>
          </p:cNvPr>
          <p:cNvSpPr/>
          <p:nvPr/>
        </p:nvSpPr>
        <p:spPr>
          <a:xfrm>
            <a:off x="602956" y="268718"/>
            <a:ext cx="10986087" cy="6057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Google Shape;697;p24"/>
          <p:cNvSpPr txBox="1">
            <a:spLocks/>
          </p:cNvSpPr>
          <p:nvPr/>
        </p:nvSpPr>
        <p:spPr>
          <a:xfrm>
            <a:off x="1326047" y="263083"/>
            <a:ext cx="979551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647" y="160711"/>
            <a:ext cx="679424" cy="8841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94" y="4031767"/>
            <a:ext cx="3215663" cy="2264207"/>
          </a:xfrm>
          <a:prstGeom prst="rect">
            <a:avLst/>
          </a:prstGeom>
        </p:spPr>
      </p:pic>
      <p:sp>
        <p:nvSpPr>
          <p:cNvPr id="4" name="Teardrop 3"/>
          <p:cNvSpPr/>
          <p:nvPr/>
        </p:nvSpPr>
        <p:spPr>
          <a:xfrm rot="13240022" flipH="1">
            <a:off x="8175731" y="1161357"/>
            <a:ext cx="2847427" cy="2647155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Google Shape;697;p24"/>
          <p:cNvSpPr txBox="1">
            <a:spLocks/>
          </p:cNvSpPr>
          <p:nvPr/>
        </p:nvSpPr>
        <p:spPr>
          <a:xfrm>
            <a:off x="8312983" y="1482309"/>
            <a:ext cx="266177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94806" y="1926507"/>
            <a:ext cx="3429000" cy="1047448"/>
          </a:xfrm>
          <a:prstGeom prst="roundRect">
            <a:avLst/>
          </a:prstGeom>
          <a:solidFill>
            <a:srgbClr val="D7F7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63072" y="3188045"/>
            <a:ext cx="5692469" cy="1047448"/>
          </a:xfrm>
          <a:prstGeom prst="roundRect">
            <a:avLst/>
          </a:prstGeom>
          <a:solidFill>
            <a:srgbClr val="D7F7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 Trọng Phúc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4170" y="4416661"/>
            <a:ext cx="7067838" cy="1047448"/>
          </a:xfrm>
          <a:prstGeom prst="roundRect">
            <a:avLst/>
          </a:prstGeom>
          <a:solidFill>
            <a:srgbClr val="D7F7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 Xuân Quang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94806" y="1964475"/>
            <a:ext cx="3429000" cy="1047448"/>
          </a:xfrm>
          <a:prstGeom prst="roundRect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63072" y="3204124"/>
            <a:ext cx="5692469" cy="1047448"/>
          </a:xfrm>
          <a:prstGeom prst="roundRect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guyễn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rọng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húc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4170" y="4416661"/>
            <a:ext cx="7067838" cy="1047448"/>
          </a:xfrm>
          <a:prstGeom prst="roundRect">
            <a:avLst/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guyễn</a:t>
            </a: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00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uân</a:t>
            </a:r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uang</a:t>
            </a:r>
            <a:endParaRPr lang="en-US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73" t="51475" r="14284" b="16556"/>
          <a:stretch/>
        </p:blipFill>
        <p:spPr>
          <a:xfrm>
            <a:off x="477179" y="1009980"/>
            <a:ext cx="5909692" cy="5136029"/>
          </a:xfrm>
          <a:prstGeom prst="rect">
            <a:avLst/>
          </a:prstGeom>
        </p:spPr>
      </p:pic>
      <p:sp>
        <p:nvSpPr>
          <p:cNvPr id="5" name="Google Shape;697;p24"/>
          <p:cNvSpPr txBox="1">
            <a:spLocks/>
          </p:cNvSpPr>
          <p:nvPr/>
        </p:nvSpPr>
        <p:spPr>
          <a:xfrm>
            <a:off x="607807" y="138802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10" name="Google Shape;697;p24"/>
          <p:cNvSpPr txBox="1">
            <a:spLocks/>
          </p:cNvSpPr>
          <p:nvPr/>
        </p:nvSpPr>
        <p:spPr>
          <a:xfrm>
            <a:off x="6386871" y="2787641"/>
            <a:ext cx="5682322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vi-V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Tìm các tên riêng có trong bài thơ Những cái tên</a:t>
            </a:r>
          </a:p>
        </p:txBody>
      </p:sp>
    </p:spTree>
    <p:extLst>
      <p:ext uri="{BB962C8B-B14F-4D97-AF65-F5344CB8AC3E}">
        <p14:creationId xmlns:p14="http://schemas.microsoft.com/office/powerpoint/2010/main" val="36154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xmlns="" id="{20946115-8F1F-43B6-AFB0-59AF5EFD0FD3}"/>
              </a:ext>
            </a:extLst>
          </p:cNvPr>
          <p:cNvSpPr txBox="1"/>
          <p:nvPr/>
        </p:nvSpPr>
        <p:spPr>
          <a:xfrm>
            <a:off x="810373" y="-21451"/>
            <a:ext cx="4281942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4: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cái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82D2D"/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43354" y="988718"/>
            <a:ext cx="671982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Minh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Nguyệt</a:t>
            </a:r>
            <a:r>
              <a:rPr lang="en-US" altLang="zh-CN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Hiền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Thảo</a:t>
            </a:r>
            <a:endParaRPr lang="zh-CN" altLang="en-US" sz="3200" dirty="0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Nào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Tuấn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vi-VN" altLang="zh-CN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Dũng, Phương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Mai…</a:t>
            </a:r>
            <a:endParaRPr lang="zh-CN" altLang="en-US" sz="3200" dirty="0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Lớp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mình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bao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bạn</a:t>
            </a:r>
            <a:endParaRPr lang="zh-CN" altLang="en-US" sz="3200" dirty="0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  <a:p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Là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bấy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tên</a:t>
            </a:r>
            <a:r>
              <a:rPr lang="zh-CN" altLang="en-US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hay!</a:t>
            </a:r>
            <a:endParaRPr lang="zh-CN" altLang="en-US" sz="3200" dirty="0">
              <a:solidFill>
                <a:srgbClr val="C0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76952" y="570458"/>
            <a:ext cx="4612066" cy="78965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ysClr val="windowText" lastClr="000000"/>
                </a:solidFill>
                <a:latin typeface="+mj-lt"/>
              </a:rPr>
              <a:t>Các</a:t>
            </a:r>
            <a:r>
              <a:rPr lang="en-US" sz="3600" kern="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en-US" sz="3600" kern="0" dirty="0" err="1">
                <a:solidFill>
                  <a:sysClr val="windowText" lastClr="000000"/>
                </a:solidFill>
                <a:latin typeface="+mj-lt"/>
              </a:rPr>
              <a:t>tên</a:t>
            </a:r>
            <a:r>
              <a:rPr lang="en-US" sz="3600" kern="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en-US" sz="3600" kern="0" dirty="0" err="1">
                <a:solidFill>
                  <a:sysClr val="windowText" lastClr="000000"/>
                </a:solidFill>
                <a:latin typeface="+mj-lt"/>
              </a:rPr>
              <a:t>riêng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87936" y="2041212"/>
            <a:ext cx="3790097" cy="789652"/>
          </a:xfrm>
          <a:prstGeom prst="roundRect">
            <a:avLst/>
          </a:prstGeom>
          <a:solidFill>
            <a:srgbClr val="BDECFE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latin typeface="+mj-lt"/>
              </a:rPr>
              <a:t>Minh </a:t>
            </a:r>
            <a:r>
              <a:rPr lang="en-US" altLang="zh-CN" sz="3600" dirty="0" err="1">
                <a:cs typeface="Calibri" panose="020F0502020204030204" pitchFamily="34" charset="0"/>
              </a:rPr>
              <a:t>Nguyệt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287935" y="3117140"/>
            <a:ext cx="3790097" cy="789652"/>
          </a:xfrm>
          <a:prstGeom prst="roundRect">
            <a:avLst/>
          </a:prstGeom>
          <a:solidFill>
            <a:srgbClr val="BDECFE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 err="1">
                <a:cs typeface="Calibri" panose="020F0502020204030204" pitchFamily="34" charset="0"/>
              </a:rPr>
              <a:t>Hiền</a:t>
            </a:r>
            <a:r>
              <a:rPr lang="zh-CN" altLang="en-US" sz="3600" dirty="0">
                <a:cs typeface="Calibri" panose="020F0502020204030204" pitchFamily="34" charset="0"/>
              </a:rPr>
              <a:t> </a:t>
            </a:r>
            <a:r>
              <a:rPr lang="en-US" altLang="zh-CN" sz="3600" dirty="0" err="1">
                <a:cs typeface="Calibri" panose="020F0502020204030204" pitchFamily="34" charset="0"/>
              </a:rPr>
              <a:t>Thảo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87935" y="4193068"/>
            <a:ext cx="3790097" cy="789652"/>
          </a:xfrm>
          <a:prstGeom prst="roundRect">
            <a:avLst/>
          </a:prstGeom>
          <a:solidFill>
            <a:srgbClr val="BDECFE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 err="1">
                <a:cs typeface="Calibri" panose="020F0502020204030204" pitchFamily="34" charset="0"/>
              </a:rPr>
              <a:t>Tuấn</a:t>
            </a:r>
            <a:r>
              <a:rPr lang="zh-CN" altLang="en-US" sz="3600" dirty="0">
                <a:cs typeface="Calibri" panose="020F0502020204030204" pitchFamily="34" charset="0"/>
              </a:rPr>
              <a:t> </a:t>
            </a:r>
            <a:r>
              <a:rPr lang="vi-VN" altLang="zh-CN" sz="3600" dirty="0">
                <a:cs typeface="Calibri" panose="020F0502020204030204" pitchFamily="34" charset="0"/>
              </a:rPr>
              <a:t>Dũng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87934" y="5268996"/>
            <a:ext cx="3790097" cy="789652"/>
          </a:xfrm>
          <a:prstGeom prst="roundRect">
            <a:avLst/>
          </a:prstGeom>
          <a:solidFill>
            <a:srgbClr val="BDECFE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cs typeface="Calibri" panose="020F0502020204030204" pitchFamily="34" charset="0"/>
              </a:rPr>
              <a:t>Phương</a:t>
            </a:r>
            <a:r>
              <a:rPr lang="zh-CN" altLang="en-US" sz="3600" dirty="0">
                <a:cs typeface="Calibri" panose="020F0502020204030204" pitchFamily="34" charset="0"/>
              </a:rPr>
              <a:t> </a:t>
            </a:r>
            <a:r>
              <a:rPr lang="en-US" altLang="zh-CN" sz="3600" dirty="0">
                <a:cs typeface="Calibri" panose="020F0502020204030204" pitchFamily="34" charset="0"/>
              </a:rPr>
              <a:t>Mai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微软雅黑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73" t="51475" r="14284" b="16556"/>
          <a:stretch/>
        </p:blipFill>
        <p:spPr>
          <a:xfrm>
            <a:off x="1211662" y="3363369"/>
            <a:ext cx="3726561" cy="3238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567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7;p24"/>
          <p:cNvSpPr txBox="1">
            <a:spLocks/>
          </p:cNvSpPr>
          <p:nvPr/>
        </p:nvSpPr>
        <p:spPr>
          <a:xfrm>
            <a:off x="607807" y="138802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endParaRPr lang="en-US" sz="36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10" name="Google Shape;697;p24"/>
          <p:cNvSpPr txBox="1">
            <a:spLocks/>
          </p:cNvSpPr>
          <p:nvPr/>
        </p:nvSpPr>
        <p:spPr>
          <a:xfrm>
            <a:off x="5969840" y="1775813"/>
            <a:ext cx="5682322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tudent Writing (#4) | Free 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07" y="871178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7;p24"/>
          <p:cNvSpPr txBox="1">
            <a:spLocks/>
          </p:cNvSpPr>
          <p:nvPr/>
        </p:nvSpPr>
        <p:spPr>
          <a:xfrm>
            <a:off x="607807" y="138802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32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endParaRPr lang="en-US" sz="32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pic>
        <p:nvPicPr>
          <p:cNvPr id="2050" name="Picture 2" descr="Family is Sitting on the Sofa clipart. Free download transparent .PNG |  Creazill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2" b="15927"/>
          <a:stretch/>
        </p:blipFill>
        <p:spPr bwMode="auto">
          <a:xfrm>
            <a:off x="5368110" y="1581150"/>
            <a:ext cx="6356650" cy="44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97;p24"/>
          <p:cNvSpPr txBox="1">
            <a:spLocks/>
          </p:cNvSpPr>
          <p:nvPr/>
        </p:nvSpPr>
        <p:spPr>
          <a:xfrm>
            <a:off x="5705274" y="464296"/>
            <a:ext cx="5682322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vi-VN" sz="3200" b="1" dirty="0">
                <a:solidFill>
                  <a:srgbClr val="C00000"/>
                </a:solidFill>
                <a:latin typeface="+mn-lt"/>
              </a:rPr>
              <a:t>Nói với người thân tên của một vài bạn trong lớp. </a:t>
            </a:r>
          </a:p>
        </p:txBody>
      </p:sp>
      <p:sp>
        <p:nvSpPr>
          <p:cNvPr id="8" name="Google Shape;697;p24"/>
          <p:cNvSpPr txBox="1">
            <a:spLocks/>
          </p:cNvSpPr>
          <p:nvPr/>
        </p:nvSpPr>
        <p:spPr>
          <a:xfrm>
            <a:off x="607807" y="1335474"/>
            <a:ext cx="5056093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cha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hlinkClick r:id="rId3"/>
            <a:extLst>
              <a:ext uri="{FF2B5EF4-FFF2-40B4-BE49-F238E27FC236}">
                <a16:creationId xmlns:a16="http://schemas.microsoft.com/office/drawing/2014/main" xmlns="" id="{BA24E30D-7420-4CE0-ABF8-03CC86E3DCF8}"/>
              </a:ext>
            </a:extLst>
          </p:cNvPr>
          <p:cNvSpPr txBox="1"/>
          <p:nvPr/>
        </p:nvSpPr>
        <p:spPr>
          <a:xfrm>
            <a:off x="6582440" y="646756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https://www.freeppt7.com.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8521446" y="1645275"/>
            <a:ext cx="1868552" cy="2438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06" y="1925782"/>
            <a:ext cx="10778947" cy="289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solidFill>
            <a:srgbClr val="E0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xmlns="" id="{D701135F-CB23-4B1A-A848-13637DB45C41}"/>
              </a:ext>
            </a:extLst>
          </p:cNvPr>
          <p:cNvSpPr/>
          <p:nvPr/>
        </p:nvSpPr>
        <p:spPr>
          <a:xfrm flipH="1">
            <a:off x="750806" y="3131820"/>
            <a:ext cx="5344182" cy="2732952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42">
            <a:extLst>
              <a:ext uri="{FF2B5EF4-FFF2-40B4-BE49-F238E27FC236}">
                <a16:creationId xmlns:a16="http://schemas.microsoft.com/office/drawing/2014/main" xmlns="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78" y="-318439"/>
            <a:ext cx="2512307" cy="2457031"/>
          </a:xfrm>
          <a:prstGeom prst="rect">
            <a:avLst/>
          </a:prstGeom>
        </p:spPr>
      </p:pic>
      <p:pic>
        <p:nvPicPr>
          <p:cNvPr id="27" name="图片 42">
            <a:extLst>
              <a:ext uri="{FF2B5EF4-FFF2-40B4-BE49-F238E27FC236}">
                <a16:creationId xmlns:a16="http://schemas.microsoft.com/office/drawing/2014/main" xmlns="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717" y="4726651"/>
            <a:ext cx="2512307" cy="2457031"/>
          </a:xfrm>
          <a:prstGeom prst="rect">
            <a:avLst/>
          </a:prstGeom>
        </p:spPr>
      </p:pic>
      <p:sp>
        <p:nvSpPr>
          <p:cNvPr id="28" name="Google Shape;561;p23"/>
          <p:cNvSpPr/>
          <p:nvPr/>
        </p:nvSpPr>
        <p:spPr>
          <a:xfrm>
            <a:off x="3059782" y="2975082"/>
            <a:ext cx="6445165" cy="2090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9" name="Google Shape;564;p23"/>
          <p:cNvGrpSpPr/>
          <p:nvPr/>
        </p:nvGrpSpPr>
        <p:grpSpPr>
          <a:xfrm>
            <a:off x="5876703" y="1451739"/>
            <a:ext cx="799122" cy="1382853"/>
            <a:chOff x="1689271" y="684050"/>
            <a:chExt cx="959791" cy="1660885"/>
          </a:xfrm>
        </p:grpSpPr>
        <p:sp>
          <p:nvSpPr>
            <p:cNvPr id="30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578;p23"/>
          <p:cNvGrpSpPr/>
          <p:nvPr/>
        </p:nvGrpSpPr>
        <p:grpSpPr>
          <a:xfrm rot="889286">
            <a:off x="8025139" y="2728207"/>
            <a:ext cx="1912774" cy="1010181"/>
            <a:chOff x="5862862" y="867279"/>
            <a:chExt cx="1912829" cy="1010210"/>
          </a:xfrm>
        </p:grpSpPr>
        <p:sp>
          <p:nvSpPr>
            <p:cNvPr id="44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87;p23"/>
          <p:cNvSpPr/>
          <p:nvPr/>
        </p:nvSpPr>
        <p:spPr>
          <a:xfrm rot="-8665993">
            <a:off x="2749247" y="4297484"/>
            <a:ext cx="968" cy="7905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88;p23"/>
          <p:cNvGrpSpPr/>
          <p:nvPr/>
        </p:nvGrpSpPr>
        <p:grpSpPr>
          <a:xfrm>
            <a:off x="4225444" y="207129"/>
            <a:ext cx="1355662" cy="1244610"/>
            <a:chOff x="1327725" y="574025"/>
            <a:chExt cx="2215064" cy="1893151"/>
          </a:xfrm>
        </p:grpSpPr>
        <p:sp>
          <p:nvSpPr>
            <p:cNvPr id="54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631;p23"/>
          <p:cNvGrpSpPr/>
          <p:nvPr/>
        </p:nvGrpSpPr>
        <p:grpSpPr>
          <a:xfrm>
            <a:off x="2938415" y="4128383"/>
            <a:ext cx="1762332" cy="1404699"/>
            <a:chOff x="1292108" y="3397926"/>
            <a:chExt cx="1762332" cy="1404699"/>
          </a:xfrm>
        </p:grpSpPr>
        <p:sp>
          <p:nvSpPr>
            <p:cNvPr id="97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120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149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143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137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131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4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125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114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108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102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6" name="Picture 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42357">
            <a:off x="9945063" y="4557801"/>
            <a:ext cx="1745364" cy="1857450"/>
          </a:xfrm>
          <a:prstGeom prst="rect">
            <a:avLst/>
          </a:prstGeom>
        </p:spPr>
      </p:pic>
      <p:grpSp>
        <p:nvGrpSpPr>
          <p:cNvPr id="157" name="Google Shape;315;p20"/>
          <p:cNvGrpSpPr/>
          <p:nvPr/>
        </p:nvGrpSpPr>
        <p:grpSpPr>
          <a:xfrm>
            <a:off x="1387298" y="740466"/>
            <a:ext cx="2818490" cy="2624129"/>
            <a:chOff x="1376172" y="452280"/>
            <a:chExt cx="1320841" cy="1229757"/>
          </a:xfrm>
        </p:grpSpPr>
        <p:sp>
          <p:nvSpPr>
            <p:cNvPr id="158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88" y="3185884"/>
            <a:ext cx="599288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0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5793" t="744" r="26574" b="14335"/>
          <a:stretch/>
        </p:blipFill>
        <p:spPr>
          <a:xfrm>
            <a:off x="3527741" y="1009980"/>
            <a:ext cx="4826095" cy="4837397"/>
          </a:xfrm>
          <a:prstGeom prst="rect">
            <a:avLst/>
          </a:prstGeom>
        </p:spPr>
      </p:pic>
      <p:sp>
        <p:nvSpPr>
          <p:cNvPr id="5" name="Google Shape;697;p24"/>
          <p:cNvSpPr txBox="1">
            <a:spLocks/>
          </p:cNvSpPr>
          <p:nvPr/>
        </p:nvSpPr>
        <p:spPr>
          <a:xfrm>
            <a:off x="607807" y="138802"/>
            <a:ext cx="4426887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507454" y="2894696"/>
            <a:ext cx="1" cy="257320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507454" y="2894696"/>
            <a:ext cx="25276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ô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061429" y="5467905"/>
            <a:ext cx="2042950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461792" y="5826722"/>
            <a:ext cx="16221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ô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0127" y="2894696"/>
            <a:ext cx="264207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>
            <a:off x="2922197" y="3187084"/>
            <a:ext cx="1113768" cy="415647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8353836" y="4970214"/>
            <a:ext cx="284565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flipH="1" flipV="1">
            <a:off x="5999230" y="3618962"/>
            <a:ext cx="2354606" cy="1643640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9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8" end="44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2352" y="958294"/>
            <a:ext cx="5685189" cy="5685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3110" y="2592144"/>
            <a:ext cx="26885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779331" y="3182862"/>
            <a:ext cx="1023194" cy="415647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7971693" y="4722906"/>
            <a:ext cx="289213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5764946" y="3607088"/>
            <a:ext cx="2206747" cy="1408205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LittleGirlBeatInstrumental-V.A-291858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5351.6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9600" y="-78105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961" y="214517"/>
            <a:ext cx="5660627" cy="74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4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1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Cùng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luyện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viết</a:t>
            </a:r>
            <a:endParaRPr lang="en-US" sz="4267" kern="0" dirty="0">
              <a:solidFill>
                <a:sysClr val="windowText" lastClr="000000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2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051465" y="3883980"/>
              <a:ext cx="1794246" cy="930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+mj-lt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+mj-lt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+mj-lt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+mj-lt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+mj-lt"/>
                  <a:cs typeface="Calibri" panose="020F0502020204030204" pitchFamily="34" charset="0"/>
                  <a:sym typeface="Arial"/>
                </a:rPr>
                <a:t> VTV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25793" t="744" r="26574" b="14335"/>
          <a:stretch/>
        </p:blipFill>
        <p:spPr>
          <a:xfrm>
            <a:off x="3625509" y="1582481"/>
            <a:ext cx="4826095" cy="483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Cùng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luyện</a:t>
            </a:r>
            <a:r>
              <a:rPr lang="en-US" sz="4267" kern="0" dirty="0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+mj-lt"/>
                <a:cs typeface="Calibri" panose="020F0502020204030204" pitchFamily="34" charset="0"/>
              </a:rPr>
              <a:t>viết</a:t>
            </a:r>
            <a:endParaRPr lang="en-US" sz="4267" kern="0" dirty="0">
              <a:solidFill>
                <a:sysClr val="windowText" lastClr="000000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+mj-lt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+mj-lt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+mj-lt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+mj-lt"/>
                  <a:sym typeface="Arial"/>
                </a:rPr>
                <a:t> 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8249" t="11656" r="28357" b="11361"/>
          <a:stretch/>
        </p:blipFill>
        <p:spPr>
          <a:xfrm>
            <a:off x="1393049" y="1808924"/>
            <a:ext cx="4410740" cy="4399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97" y="2487596"/>
            <a:ext cx="713903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5D33521-79DB-4BB7-AB3F-DE331BB972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rgbClr val="72BEC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16D928D-31D0-4D82-A5F3-8FFB7338FDE9}"/>
              </a:ext>
            </a:extLst>
          </p:cNvPr>
          <p:cNvSpPr/>
          <p:nvPr/>
        </p:nvSpPr>
        <p:spPr>
          <a:xfrm>
            <a:off x="737827" y="836490"/>
            <a:ext cx="10537670" cy="50282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505C8361-73A2-4353-A47B-8812B3A2C104}"/>
              </a:ext>
            </a:extLst>
          </p:cNvPr>
          <p:cNvSpPr/>
          <p:nvPr/>
        </p:nvSpPr>
        <p:spPr>
          <a:xfrm>
            <a:off x="737826" y="836491"/>
            <a:ext cx="5357163" cy="5028281"/>
          </a:xfrm>
          <a:prstGeom prst="rect">
            <a:avLst/>
          </a:prstGeom>
          <a:solidFill>
            <a:srgbClr val="E0F4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xmlns="" id="{D701135F-CB23-4B1A-A848-13637DB45C41}"/>
              </a:ext>
            </a:extLst>
          </p:cNvPr>
          <p:cNvSpPr/>
          <p:nvPr/>
        </p:nvSpPr>
        <p:spPr>
          <a:xfrm flipH="1">
            <a:off x="750806" y="3131820"/>
            <a:ext cx="5344182" cy="2732952"/>
          </a:xfrm>
          <a:prstGeom prst="rtTriangle">
            <a:avLst/>
          </a:prstGeom>
          <a:solidFill>
            <a:srgbClr val="C6E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42">
            <a:extLst>
              <a:ext uri="{FF2B5EF4-FFF2-40B4-BE49-F238E27FC236}">
                <a16:creationId xmlns:a16="http://schemas.microsoft.com/office/drawing/2014/main" xmlns="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78" y="-318439"/>
            <a:ext cx="2512307" cy="2457031"/>
          </a:xfrm>
          <a:prstGeom prst="rect">
            <a:avLst/>
          </a:prstGeom>
        </p:spPr>
      </p:pic>
      <p:pic>
        <p:nvPicPr>
          <p:cNvPr id="27" name="图片 42">
            <a:extLst>
              <a:ext uri="{FF2B5EF4-FFF2-40B4-BE49-F238E27FC236}">
                <a16:creationId xmlns:a16="http://schemas.microsoft.com/office/drawing/2014/main" xmlns="" id="{EE016F00-7D63-4C11-8741-13999DD8E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717" y="4726651"/>
            <a:ext cx="2512307" cy="2457031"/>
          </a:xfrm>
          <a:prstGeom prst="rect">
            <a:avLst/>
          </a:prstGeom>
        </p:spPr>
      </p:pic>
      <p:sp>
        <p:nvSpPr>
          <p:cNvPr id="28" name="Google Shape;561;p23"/>
          <p:cNvSpPr/>
          <p:nvPr/>
        </p:nvSpPr>
        <p:spPr>
          <a:xfrm>
            <a:off x="3059782" y="2975082"/>
            <a:ext cx="6445165" cy="2090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29" name="Google Shape;564;p23"/>
          <p:cNvGrpSpPr/>
          <p:nvPr/>
        </p:nvGrpSpPr>
        <p:grpSpPr>
          <a:xfrm>
            <a:off x="5876703" y="1451739"/>
            <a:ext cx="799122" cy="1382853"/>
            <a:chOff x="1689271" y="684050"/>
            <a:chExt cx="959791" cy="1660885"/>
          </a:xfrm>
        </p:grpSpPr>
        <p:sp>
          <p:nvSpPr>
            <p:cNvPr id="30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578;p23"/>
          <p:cNvGrpSpPr/>
          <p:nvPr/>
        </p:nvGrpSpPr>
        <p:grpSpPr>
          <a:xfrm rot="889286">
            <a:off x="8025139" y="2728207"/>
            <a:ext cx="1912774" cy="1010181"/>
            <a:chOff x="5862862" y="867279"/>
            <a:chExt cx="1912829" cy="1010210"/>
          </a:xfrm>
        </p:grpSpPr>
        <p:sp>
          <p:nvSpPr>
            <p:cNvPr id="44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87;p23"/>
          <p:cNvSpPr/>
          <p:nvPr/>
        </p:nvSpPr>
        <p:spPr>
          <a:xfrm rot="-8665993">
            <a:off x="2749247" y="4297484"/>
            <a:ext cx="968" cy="7905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88;p23"/>
          <p:cNvGrpSpPr/>
          <p:nvPr/>
        </p:nvGrpSpPr>
        <p:grpSpPr>
          <a:xfrm>
            <a:off x="4225444" y="207129"/>
            <a:ext cx="1355662" cy="1244610"/>
            <a:chOff x="1327725" y="574025"/>
            <a:chExt cx="2215064" cy="1893151"/>
          </a:xfrm>
        </p:grpSpPr>
        <p:sp>
          <p:nvSpPr>
            <p:cNvPr id="54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631;p23"/>
          <p:cNvGrpSpPr/>
          <p:nvPr/>
        </p:nvGrpSpPr>
        <p:grpSpPr>
          <a:xfrm>
            <a:off x="2938415" y="4128383"/>
            <a:ext cx="1762332" cy="1404699"/>
            <a:chOff x="1292108" y="3397926"/>
            <a:chExt cx="1762332" cy="1404699"/>
          </a:xfrm>
        </p:grpSpPr>
        <p:sp>
          <p:nvSpPr>
            <p:cNvPr id="97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120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149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143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137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131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4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125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9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114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108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102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6" name="Picture 1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942357">
            <a:off x="9945063" y="4557801"/>
            <a:ext cx="1745364" cy="1857450"/>
          </a:xfrm>
          <a:prstGeom prst="rect">
            <a:avLst/>
          </a:prstGeom>
        </p:spPr>
      </p:pic>
      <p:grpSp>
        <p:nvGrpSpPr>
          <p:cNvPr id="157" name="Google Shape;315;p20"/>
          <p:cNvGrpSpPr/>
          <p:nvPr/>
        </p:nvGrpSpPr>
        <p:grpSpPr>
          <a:xfrm>
            <a:off x="1387298" y="740466"/>
            <a:ext cx="2818490" cy="2624129"/>
            <a:chOff x="1376172" y="452280"/>
            <a:chExt cx="1320841" cy="1229757"/>
          </a:xfrm>
        </p:grpSpPr>
        <p:sp>
          <p:nvSpPr>
            <p:cNvPr id="158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998" y="3214040"/>
            <a:ext cx="53405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xmlns="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65FEC126-E74D-4E79-9BC0-66972B58033D}"/>
              </a:ext>
            </a:extLst>
          </p:cNvPr>
          <p:cNvSpPr/>
          <p:nvPr/>
        </p:nvSpPr>
        <p:spPr>
          <a:xfrm>
            <a:off x="623526" y="342900"/>
            <a:ext cx="10986087" cy="6057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5897" y="1912128"/>
            <a:ext cx="6591886" cy="3208189"/>
            <a:chOff x="679772" y="2656114"/>
            <a:chExt cx="6591886" cy="3208189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xmlns="" id="{1DE4FD0F-0F69-4ED4-BE9B-264287664611}"/>
                </a:ext>
              </a:extLst>
            </p:cNvPr>
            <p:cNvSpPr/>
            <p:nvPr/>
          </p:nvSpPr>
          <p:spPr>
            <a:xfrm>
              <a:off x="679772" y="2656114"/>
              <a:ext cx="6591886" cy="3208189"/>
            </a:xfrm>
            <a:prstGeom prst="rect">
              <a:avLst/>
            </a:prstGeom>
            <a:gradFill flip="none" rotWithShape="1">
              <a:gsLst>
                <a:gs pos="13000">
                  <a:srgbClr val="E1F9F1"/>
                </a:gs>
                <a:gs pos="53000">
                  <a:srgbClr val="A2ECDB"/>
                </a:gs>
                <a:gs pos="82000">
                  <a:srgbClr val="BDECFE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5364" t="24935" r="5555" b="56111"/>
            <a:stretch/>
          </p:blipFill>
          <p:spPr>
            <a:xfrm>
              <a:off x="873285" y="2776225"/>
              <a:ext cx="6238715" cy="2949778"/>
            </a:xfrm>
            <a:prstGeom prst="rect">
              <a:avLst/>
            </a:prstGeom>
          </p:spPr>
        </p:pic>
      </p:grpSp>
      <p:sp>
        <p:nvSpPr>
          <p:cNvPr id="31" name="Google Shape;697;p24"/>
          <p:cNvSpPr txBox="1">
            <a:spLocks/>
          </p:cNvSpPr>
          <p:nvPr/>
        </p:nvSpPr>
        <p:spPr>
          <a:xfrm>
            <a:off x="1552839" y="342901"/>
            <a:ext cx="979551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185" y="483253"/>
            <a:ext cx="679424" cy="8841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94" y="4031767"/>
            <a:ext cx="3215663" cy="2264207"/>
          </a:xfrm>
          <a:prstGeom prst="rect">
            <a:avLst/>
          </a:prstGeom>
        </p:spPr>
      </p:pic>
      <p:sp>
        <p:nvSpPr>
          <p:cNvPr id="4" name="Teardrop 3"/>
          <p:cNvSpPr/>
          <p:nvPr/>
        </p:nvSpPr>
        <p:spPr>
          <a:xfrm rot="13240022" flipH="1">
            <a:off x="8175731" y="1161357"/>
            <a:ext cx="2847427" cy="2647155"/>
          </a:xfrm>
          <a:prstGeom prst="teardrop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Google Shape;697;p24"/>
          <p:cNvSpPr txBox="1">
            <a:spLocks/>
          </p:cNvSpPr>
          <p:nvPr/>
        </p:nvSpPr>
        <p:spPr>
          <a:xfrm>
            <a:off x="8276789" y="1793823"/>
            <a:ext cx="266177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2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xmlns="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xmlns="" id="{65FEC126-E74D-4E79-9BC0-66972B58033D}"/>
              </a:ext>
            </a:extLst>
          </p:cNvPr>
          <p:cNvSpPr/>
          <p:nvPr/>
        </p:nvSpPr>
        <p:spPr>
          <a:xfrm>
            <a:off x="602956" y="268718"/>
            <a:ext cx="10986087" cy="6057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Google Shape;697;p24"/>
          <p:cNvSpPr txBox="1">
            <a:spLocks/>
          </p:cNvSpPr>
          <p:nvPr/>
        </p:nvSpPr>
        <p:spPr>
          <a:xfrm>
            <a:off x="1552839" y="342901"/>
            <a:ext cx="979551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85" y="483253"/>
            <a:ext cx="679424" cy="8841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94" y="4031767"/>
            <a:ext cx="3215663" cy="2264207"/>
          </a:xfrm>
          <a:prstGeom prst="rect">
            <a:avLst/>
          </a:prstGeom>
        </p:spPr>
      </p:pic>
      <p:sp>
        <p:nvSpPr>
          <p:cNvPr id="4" name="Teardrop 3"/>
          <p:cNvSpPr/>
          <p:nvPr/>
        </p:nvSpPr>
        <p:spPr>
          <a:xfrm rot="13240022" flipH="1">
            <a:off x="8175731" y="1161357"/>
            <a:ext cx="2847427" cy="2647155"/>
          </a:xfrm>
          <a:prstGeom prst="teardrop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Google Shape;697;p24"/>
          <p:cNvSpPr txBox="1">
            <a:spLocks/>
          </p:cNvSpPr>
          <p:nvPr/>
        </p:nvSpPr>
        <p:spPr>
          <a:xfrm>
            <a:off x="8312983" y="1533938"/>
            <a:ext cx="266177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94806" y="1926507"/>
            <a:ext cx="3429000" cy="1047448"/>
          </a:xfrm>
          <a:prstGeom prst="roundRect">
            <a:avLst/>
          </a:prstGeom>
          <a:solidFill>
            <a:srgbClr val="D7F7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63072" y="3188045"/>
            <a:ext cx="5692469" cy="1047448"/>
          </a:xfrm>
          <a:prstGeom prst="roundRect">
            <a:avLst/>
          </a:prstGeom>
          <a:solidFill>
            <a:srgbClr val="D7F7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4170" y="4416661"/>
            <a:ext cx="7067838" cy="1047448"/>
          </a:xfrm>
          <a:prstGeom prst="roundRect">
            <a:avLst/>
          </a:prstGeom>
          <a:solidFill>
            <a:srgbClr val="D7F7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Xuân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273</Words>
  <Application>Microsoft Office PowerPoint</Application>
  <PresentationFormat>Custom</PresentationFormat>
  <Paragraphs>57</Paragraphs>
  <Slides>15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https://www.freeppt7.com</vt:lpstr>
      <vt:lpstr>End of the School Year by Slidesgo</vt:lpstr>
      <vt:lpstr>1_End of the School Year by Slidesgo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Windows User</cp:lastModifiedBy>
  <cp:revision>267</cp:revision>
  <dcterms:created xsi:type="dcterms:W3CDTF">2018-07-11T14:17:32Z</dcterms:created>
  <dcterms:modified xsi:type="dcterms:W3CDTF">2021-10-10T08:37:15Z</dcterms:modified>
</cp:coreProperties>
</file>